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5" r:id="rId1"/>
  </p:sldMasterIdLst>
  <p:sldIdLst>
    <p:sldId id="256" r:id="rId2"/>
    <p:sldId id="257" r:id="rId3"/>
    <p:sldId id="262" r:id="rId4"/>
    <p:sldId id="259" r:id="rId5"/>
    <p:sldId id="260" r:id="rId6"/>
    <p:sldId id="261" r:id="rId7"/>
    <p:sldId id="263" r:id="rId8"/>
    <p:sldId id="268" r:id="rId9"/>
    <p:sldId id="269" r:id="rId10"/>
    <p:sldId id="270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114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043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2846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250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73867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307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575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971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60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308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594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815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082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805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102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802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098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639740"/>
          </a:xfrm>
        </p:spPr>
        <p:txBody>
          <a:bodyPr>
            <a:normAutofit/>
          </a:bodyPr>
          <a:lstStyle/>
          <a:p>
            <a:pPr algn="ctr"/>
            <a:r>
              <a:rPr lang="en-IN" sz="80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WELCOME</a:t>
            </a:r>
            <a:endParaRPr lang="en-IN" sz="80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793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0583" y="160021"/>
            <a:ext cx="10010776" cy="6387737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0379" y="6812281"/>
            <a:ext cx="8791575" cy="45719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82" y="457201"/>
            <a:ext cx="4553698" cy="582603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98" y="457201"/>
            <a:ext cx="4820196" cy="582603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23514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8721" y="261258"/>
            <a:ext cx="8294914" cy="979714"/>
          </a:xfrm>
        </p:spPr>
        <p:txBody>
          <a:bodyPr>
            <a:normAutofit/>
          </a:bodyPr>
          <a:lstStyle/>
          <a:p>
            <a:pPr algn="ctr"/>
            <a:r>
              <a:rPr lang="en-IN" sz="54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RESOURCES REQUIRED</a:t>
            </a:r>
            <a:endParaRPr lang="en-IN" sz="54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1966" y="1240972"/>
            <a:ext cx="9705703" cy="5486398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IN" sz="3600" b="1" u="sng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 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PROCESSOR : INTEL PENTIUM 4 &amp; ABOVE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RAM : 256 MB RAM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 DISK : 2 GB</a:t>
            </a:r>
          </a:p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IN" sz="3600" b="1" u="sng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 : 32 OR 64 BIT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JDK 1.8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ECLIPSE MARS 2.0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IN" sz="3600" b="1" dirty="0" smtClean="0">
              <a:solidFill>
                <a:schemeClr val="tx1"/>
              </a:solidFill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IN" sz="3600" b="1" dirty="0" smtClean="0">
              <a:solidFill>
                <a:schemeClr val="tx1"/>
              </a:solidFill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IN" sz="3600" b="1" dirty="0" smtClean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N" sz="3600" b="1" dirty="0">
              <a:solidFill>
                <a:schemeClr val="bg1"/>
              </a:solidFill>
            </a:endParaRPr>
          </a:p>
          <a:p>
            <a:endParaRPr lang="en-IN" sz="3600" b="1" dirty="0" smtClean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N" sz="3600" b="1" dirty="0" smtClean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N" sz="4000" b="1" dirty="0" smtClean="0">
              <a:solidFill>
                <a:schemeClr val="bg1"/>
              </a:solidFill>
            </a:endParaRPr>
          </a:p>
          <a:p>
            <a:endParaRPr lang="en-IN" sz="3600" b="1" u="sng" dirty="0"/>
          </a:p>
        </p:txBody>
      </p:sp>
    </p:spTree>
    <p:extLst>
      <p:ext uri="{BB962C8B-B14F-4D97-AF65-F5344CB8AC3E}">
        <p14:creationId xmlns:p14="http://schemas.microsoft.com/office/powerpoint/2010/main" val="2486961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646" y="169817"/>
            <a:ext cx="8882743" cy="1397725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SCOPE OF IMPROVEMENT</a:t>
            </a:r>
            <a:endParaRPr lang="en-IN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2024" y="1907178"/>
            <a:ext cx="9501325" cy="4114800"/>
          </a:xfrm>
        </p:spPr>
        <p:txBody>
          <a:bodyPr/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3600" b="1" cap="none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Better backup facility can be developed in the future</a:t>
            </a:r>
            <a:r>
              <a:rPr lang="en-IN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future we can also add various payment method like debit card , credit  card.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IN" b="1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03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27909" y="143691"/>
            <a:ext cx="8373291" cy="1031968"/>
          </a:xfrm>
        </p:spPr>
        <p:txBody>
          <a:bodyPr>
            <a:normAutofit/>
          </a:bodyPr>
          <a:lstStyle/>
          <a:p>
            <a:pPr algn="ctr"/>
            <a:r>
              <a:rPr lang="en-IN" sz="54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</a:t>
            </a:r>
            <a:endParaRPr lang="en-IN" sz="54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849086" y="1293224"/>
            <a:ext cx="10384972" cy="5120639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0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take this oppourtunity to express profound gratitude and deep regards to our faculty </a:t>
            </a:r>
            <a:r>
              <a:rPr lang="en-US" sz="3000" b="1" cap="none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Mr.</a:t>
            </a:r>
            <a:r>
              <a:rPr lang="en-US" sz="30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cap="none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Dayamay </a:t>
            </a:r>
            <a:r>
              <a:rPr lang="en-US" sz="3000" b="1" cap="none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3000" b="1" cap="none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alder </a:t>
            </a:r>
            <a:r>
              <a:rPr lang="en-US" sz="30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his guidance, monitoring and constant encouragement throughout the course of this project. His frequent blessings, help and cooperation shall carry us a long way in the journey of life on which we are about to embark. Also a heartiest thanks to team globsyn for organizing the entire training procedure. </a:t>
            </a:r>
            <a:endParaRPr lang="en-US" sz="3000" b="1" cap="none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443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35" y="431075"/>
            <a:ext cx="9170429" cy="587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440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0161" y="209007"/>
            <a:ext cx="8869680" cy="1528354"/>
          </a:xfrm>
        </p:spPr>
        <p:txBody>
          <a:bodyPr>
            <a:noAutofit/>
          </a:bodyPr>
          <a:lstStyle/>
          <a:p>
            <a:pPr algn="ctr"/>
            <a:r>
              <a:rPr lang="en-IN" sz="4800" b="1" i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MEDICINE STORE MANAGEMENT APPLICATION</a:t>
            </a:r>
            <a:endParaRPr lang="en-IN" sz="480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4136" y="2050869"/>
            <a:ext cx="9705704" cy="4807131"/>
          </a:xfrm>
        </p:spPr>
        <p:txBody>
          <a:bodyPr>
            <a:normAutofit/>
          </a:bodyPr>
          <a:lstStyle/>
          <a:p>
            <a:pPr algn="l"/>
            <a:r>
              <a:rPr lang="en-IN" sz="4000" b="1" i="1" u="sng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MEMBERS OF THE GROUP :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BINIT MONDAL</a:t>
            </a:r>
            <a:endParaRPr lang="en-IN" sz="32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MANISHA SARKAR</a:t>
            </a:r>
            <a:endParaRPr lang="en-IN" sz="32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PRASHASTI SINGH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RAJIT BASU</a:t>
            </a:r>
            <a:endParaRPr lang="en-IN" sz="32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RIYA SHEKHAR</a:t>
            </a:r>
            <a:endParaRPr lang="en-IN" sz="32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SULOCHANA ROY</a:t>
            </a:r>
            <a:endParaRPr lang="en-IN" sz="32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endParaRPr lang="en-IN" sz="3600" b="1" i="1" u="sng" dirty="0"/>
          </a:p>
        </p:txBody>
      </p:sp>
    </p:spTree>
    <p:extLst>
      <p:ext uri="{BB962C8B-B14F-4D97-AF65-F5344CB8AC3E}">
        <p14:creationId xmlns:p14="http://schemas.microsoft.com/office/powerpoint/2010/main" val="21905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04503"/>
            <a:ext cx="6705873" cy="1136468"/>
          </a:xfrm>
        </p:spPr>
        <p:txBody>
          <a:bodyPr>
            <a:normAutofit/>
          </a:bodyPr>
          <a:lstStyle/>
          <a:p>
            <a:pPr algn="ctr"/>
            <a:r>
              <a:rPr lang="en-IN" b="1" i="1" u="sng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sz="5400" b="1" i="1" u="sng" dirty="0" smtClean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ONTENTS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5554" y="1541416"/>
            <a:ext cx="9718766" cy="495082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 features of the project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Resources required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scope of improvement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 </a:t>
            </a:r>
          </a:p>
          <a:p>
            <a:endParaRPr lang="en-IN" sz="3600" b="1" cap="none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3600" b="1" cap="non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3207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5" y="1"/>
            <a:ext cx="7332890" cy="1436914"/>
          </a:xfrm>
        </p:spPr>
        <p:txBody>
          <a:bodyPr>
            <a:normAutofit/>
          </a:bodyPr>
          <a:lstStyle/>
          <a:p>
            <a:pPr algn="ctr"/>
            <a:r>
              <a:rPr lang="en-US" sz="5400" b="1" i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5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4766" y="1698171"/>
            <a:ext cx="10114731" cy="4767943"/>
          </a:xfrm>
        </p:spPr>
        <p:txBody>
          <a:bodyPr>
            <a:normAutofit/>
          </a:bodyPr>
          <a:lstStyle/>
          <a:p>
            <a:pPr marL="1028700" lvl="1" indent="-571500" algn="l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well organized Software system for </a:t>
            </a:r>
            <a:r>
              <a:rPr lang="en-US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medicine store</a:t>
            </a:r>
            <a:r>
              <a:rPr lang="en-US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600" b="1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28700" lvl="1" indent="-571500" algn="l">
              <a:buFont typeface="Arial" panose="020B0604020202020204" pitchFamily="34" charset="0"/>
              <a:buChar char="•"/>
            </a:pPr>
            <a:r>
              <a:rPr lang="en-US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system enables to manage &amp; record the activities of whole medicine store of multi-facility skills only.</a:t>
            </a:r>
            <a:endParaRPr lang="en-US" sz="36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99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5" y="195944"/>
            <a:ext cx="8939621" cy="901336"/>
          </a:xfrm>
        </p:spPr>
        <p:txBody>
          <a:bodyPr/>
          <a:lstStyle/>
          <a:p>
            <a:pPr algn="ctr"/>
            <a:r>
              <a:rPr lang="en-IN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IN" sz="54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0892" y="1097280"/>
            <a:ext cx="11299372" cy="5643153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§"/>
            </a:pPr>
            <a:r>
              <a:rPr lang="en-IN" sz="3200" b="1" cap="none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assist the medicine shop keeper &amp; administrators in capturing the effort spent on their respective working areas.</a:t>
            </a:r>
          </a:p>
          <a:p>
            <a:pPr marL="571500" indent="-571500" algn="l">
              <a:buFont typeface="Wingdings" panose="05000000000000000000" pitchFamily="2" charset="2"/>
              <a:buChar char="§"/>
            </a:pPr>
            <a:r>
              <a:rPr lang="en-IN" sz="3200" b="1" cap="none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Administrators can monitor the medicine shop’s activity right from their own desktop.</a:t>
            </a:r>
          </a:p>
          <a:p>
            <a:pPr marL="571500" indent="-571500" algn="l">
              <a:buFont typeface="Wingdings" panose="05000000000000000000" pitchFamily="2" charset="2"/>
              <a:buChar char="§"/>
            </a:pPr>
            <a:r>
              <a:rPr lang="en-IN" sz="3200" b="1" cap="none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generates a number of types of reports that can be then used for various managerial &amp; administrative purposes.</a:t>
            </a:r>
          </a:p>
          <a:p>
            <a:pPr marL="571500" indent="-571500" algn="l">
              <a:buFont typeface="Wingdings" panose="05000000000000000000" pitchFamily="2" charset="2"/>
              <a:buChar char="§"/>
            </a:pPr>
            <a:r>
              <a:rPr lang="en-IN" sz="3200" b="1" cap="none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Helps in keeping track of all the medical agency like login/logout time, security related activities etc.</a:t>
            </a:r>
          </a:p>
          <a:p>
            <a:pPr marL="571500" indent="-571500" algn="l">
              <a:buFont typeface="Wingdings" panose="05000000000000000000" pitchFamily="2" charset="2"/>
              <a:buChar char="§"/>
            </a:pPr>
            <a:endParaRPr lang="en-IN" sz="3200" b="1" cap="none" dirty="0" smtClean="0">
              <a:solidFill>
                <a:srgbClr val="00206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 algn="l">
              <a:buFont typeface="Wingdings" panose="05000000000000000000" pitchFamily="2" charset="2"/>
              <a:buChar char="§"/>
            </a:pPr>
            <a:endParaRPr lang="en-IN" sz="3200" b="1" cap="none" dirty="0" smtClean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 algn="l">
              <a:buFont typeface="Wingdings" panose="05000000000000000000" pitchFamily="2" charset="2"/>
              <a:buChar char="§"/>
            </a:pPr>
            <a:endParaRPr lang="en-IN" sz="3600" b="1" cap="none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042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5397" y="182879"/>
            <a:ext cx="9744890" cy="940528"/>
          </a:xfrm>
        </p:spPr>
        <p:txBody>
          <a:bodyPr>
            <a:normAutofit fontScale="90000"/>
          </a:bodyPr>
          <a:lstStyle/>
          <a:p>
            <a:pPr algn="ctr"/>
            <a:r>
              <a:rPr lang="en-IN" sz="54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</a:t>
            </a:r>
            <a:r>
              <a:rPr lang="en-IN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</a:t>
            </a:r>
            <a:r>
              <a:rPr lang="en-IN" sz="54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QUIREMENTS</a:t>
            </a:r>
            <a:endParaRPr lang="en-IN" sz="54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5716" y="1345476"/>
            <a:ext cx="10010776" cy="5512524"/>
          </a:xfrm>
        </p:spPr>
        <p:txBody>
          <a:bodyPr>
            <a:normAutofit/>
          </a:bodyPr>
          <a:lstStyle/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IN" sz="3000" b="1" cap="non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must request username &amp; password for access to data, only after authentication will allow access to the system.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IN" sz="3000" b="1" cap="non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software must allow input of products data from administrator &amp; secured access.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IN" sz="3000" b="1" cap="non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 project must require high levels of error correction &amp; input validation.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IN" sz="3000" b="1" cap="non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must identify the products by a unique numeric identifier derived from a function performed on product id.</a:t>
            </a:r>
            <a:endParaRPr lang="en-IN" sz="3000" b="1" cap="none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201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2733" y="0"/>
            <a:ext cx="8299542" cy="1031967"/>
          </a:xfrm>
        </p:spPr>
        <p:txBody>
          <a:bodyPr>
            <a:normAutofit/>
          </a:bodyPr>
          <a:lstStyle/>
          <a:p>
            <a:pPr algn="ctr"/>
            <a:r>
              <a:rPr lang="en-IN" sz="54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54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9451" y="1031967"/>
            <a:ext cx="11005457" cy="5656216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3" y="1201784"/>
            <a:ext cx="4781006" cy="516636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668" y="1201783"/>
            <a:ext cx="5464012" cy="516636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81814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6417" y="0"/>
            <a:ext cx="9971587" cy="6283233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6479176"/>
            <a:ext cx="8791575" cy="378823"/>
          </a:xfrm>
        </p:spPr>
        <p:txBody>
          <a:bodyPr>
            <a:normAutofit/>
          </a:bodyPr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274" y="391885"/>
            <a:ext cx="5386526" cy="583909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463" y="391885"/>
            <a:ext cx="4323840" cy="573459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29169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4458" y="320040"/>
            <a:ext cx="10023839" cy="6342017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flipV="1">
            <a:off x="2412002" y="6590211"/>
            <a:ext cx="8791575" cy="71846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089" y="558914"/>
            <a:ext cx="5107579" cy="586801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241" y="558914"/>
            <a:ext cx="4232365" cy="586801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34818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1041</TotalTime>
  <Words>352</Words>
  <Application>Microsoft Office PowerPoint</Application>
  <PresentationFormat>Widescreen</PresentationFormat>
  <Paragraphs>58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Candara</vt:lpstr>
      <vt:lpstr>Times New Roman</vt:lpstr>
      <vt:lpstr>Trebuchet MS</vt:lpstr>
      <vt:lpstr>Wingdings</vt:lpstr>
      <vt:lpstr>Wingdings 3</vt:lpstr>
      <vt:lpstr>Facet</vt:lpstr>
      <vt:lpstr>WELCOME</vt:lpstr>
      <vt:lpstr>MEDICINE STORE MANAGEMENT APPLICATION</vt:lpstr>
      <vt:lpstr>CONTENTS</vt:lpstr>
      <vt:lpstr>INTRODUCTION</vt:lpstr>
      <vt:lpstr>OBJECTIVE</vt:lpstr>
      <vt:lpstr>FUNCTIONAL REQUIREMENTS</vt:lpstr>
      <vt:lpstr>SCREENSHOTS</vt:lpstr>
      <vt:lpstr>PowerPoint Presentation</vt:lpstr>
      <vt:lpstr>PowerPoint Presentation</vt:lpstr>
      <vt:lpstr>PowerPoint Presentation</vt:lpstr>
      <vt:lpstr>RESOURCES REQUIRED</vt:lpstr>
      <vt:lpstr>FUTURE SCOPE OF IMPROVEMENT</vt:lpstr>
      <vt:lpstr>ACKNOWLEDGEMENT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hp</dc:creator>
  <cp:lastModifiedBy>hp</cp:lastModifiedBy>
  <cp:revision>82</cp:revision>
  <dcterms:created xsi:type="dcterms:W3CDTF">2017-07-15T05:13:44Z</dcterms:created>
  <dcterms:modified xsi:type="dcterms:W3CDTF">2017-07-19T06:43:13Z</dcterms:modified>
</cp:coreProperties>
</file>

<file path=docProps/thumbnail.jpeg>
</file>